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59" r:id="rId6"/>
    <p:sldId id="260" r:id="rId7"/>
    <p:sldId id="261" r:id="rId8"/>
    <p:sldId id="262" r:id="rId9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369" autoAdjust="0"/>
    <p:restoredTop sz="94707" autoAdjust="0"/>
  </p:normalViewPr>
  <p:slideViewPr>
    <p:cSldViewPr snapToGrid="0">
      <p:cViewPr varScale="1">
        <p:scale>
          <a:sx n="107" d="100"/>
          <a:sy n="107" d="100"/>
        </p:scale>
        <p:origin x="-48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659" y="-67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4/3/2017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693738"/>
            <a:ext cx="6157913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3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1900" y="693738"/>
            <a:ext cx="4621213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4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693738"/>
            <a:ext cx="6157913" cy="346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1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8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7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0"/>
            <a:ext cx="5143501" cy="9144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4" name="Picture 63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8768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2964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580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5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7532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60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65600" y="45756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/>
        </p:nvSpPr>
        <p:spPr bwMode="auto">
          <a:xfrm>
            <a:off x="4480339" y="4580702"/>
            <a:ext cx="4520474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ESA | 01/01/2016 | 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6" name="Picture 65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87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9" name="Picture 88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41" r:id="rId2"/>
    <p:sldLayoutId id="2147483930" r:id="rId3"/>
    <p:sldLayoutId id="2147483943" r:id="rId4"/>
    <p:sldLayoutId id="2147483944" r:id="rId5"/>
    <p:sldLayoutId id="2147483945" r:id="rId6"/>
    <p:sldLayoutId id="2147483947" r:id="rId7"/>
    <p:sldLayoutId id="2147483948" r:id="rId8"/>
    <p:sldLayoutId id="2147483949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87376" y="1605112"/>
            <a:ext cx="7972425" cy="107721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Requirements for material </a:t>
            </a:r>
            <a:r>
              <a:rPr lang="en-US" dirty="0" err="1" smtClean="0">
                <a:solidFill>
                  <a:schemeClr val="tx1"/>
                </a:solidFill>
              </a:rPr>
              <a:t>characterisation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14364" y="3019425"/>
            <a:ext cx="78898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David Rodgers and Fabrice Cipriani (TEC-EPS)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04-05/4/2017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5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254919"/>
            <a:ext cx="7775576" cy="3238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Support analysis of ESA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assistance to European manufacturers and </a:t>
            </a:r>
            <a:r>
              <a:rPr lang="en-US" dirty="0" smtClean="0"/>
              <a:t>scientists by</a:t>
            </a:r>
            <a:endParaRPr lang="en-US" dirty="0" smtClean="0"/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US" dirty="0"/>
              <a:t>Increasing the usefulness of charging and spacecraft plasma interaction  tools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US" dirty="0"/>
              <a:t>Improving the accuracy of charging simulations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US" dirty="0"/>
              <a:t>Creating a common set of parameters so that simulations from different </a:t>
            </a:r>
            <a:r>
              <a:rPr lang="en-US" dirty="0" err="1"/>
              <a:t>organisations</a:t>
            </a:r>
            <a:r>
              <a:rPr lang="en-US" dirty="0"/>
              <a:t> have a common basis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US" dirty="0"/>
              <a:t>Improve efficiency by avoiding repeated testing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3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6" y="230447"/>
            <a:ext cx="6105525" cy="430887"/>
          </a:xfrm>
        </p:spPr>
        <p:txBody>
          <a:bodyPr/>
          <a:lstStyle/>
          <a:p>
            <a:r>
              <a:rPr lang="en-GB" dirty="0" smtClean="0"/>
              <a:t>Materials characterisation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Techniques of material measurements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Determine and promote best practices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Identify and develop facilities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Create uniformity/consistency of measurement processes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Availability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Well structured database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SPIS </a:t>
            </a:r>
            <a:r>
              <a:rPr lang="en-GB" dirty="0" smtClean="0"/>
              <a:t>link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Who has access?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4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6" y="230447"/>
            <a:ext cx="6105525" cy="430887"/>
          </a:xfrm>
        </p:spPr>
        <p:txBody>
          <a:bodyPr/>
          <a:lstStyle/>
          <a:p>
            <a:r>
              <a:rPr lang="en-GB" dirty="0" smtClean="0"/>
              <a:t>Surface charging 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670" y="806342"/>
            <a:ext cx="4089862" cy="39862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Conductivity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Bulk conductivity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Surface conductivity (?)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Radiation induced conductivity</a:t>
            </a:r>
          </a:p>
          <a:p>
            <a:pPr marL="1767588" lvl="2" indent="-285750">
              <a:buFont typeface="Arial" panose="020B0604020202020204" pitchFamily="34" charset="0"/>
              <a:buChar char="•"/>
            </a:pPr>
            <a:r>
              <a:rPr lang="en-GB" dirty="0"/>
              <a:t>Fowler formula</a:t>
            </a:r>
          </a:p>
          <a:p>
            <a:pPr marL="1767588" lvl="2" indent="-285750">
              <a:buFont typeface="Arial" panose="020B0604020202020204" pitchFamily="34" charset="0"/>
              <a:buChar char="•"/>
            </a:pPr>
            <a:r>
              <a:rPr lang="en-GB" dirty="0"/>
              <a:t>Trapping-</a:t>
            </a:r>
            <a:r>
              <a:rPr lang="en-GB" dirty="0" err="1"/>
              <a:t>detrapping</a:t>
            </a:r>
            <a:r>
              <a:rPr lang="en-GB" dirty="0"/>
              <a:t> models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Temperature dependence of conductivities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7963" y="949818"/>
            <a:ext cx="3814654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lang="en-GB" sz="1600" baseline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1pPr>
            <a:lvl2pPr marL="81000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lang="en-GB" sz="160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2pPr>
            <a:lvl3pPr marL="140760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lang="en-GB" sz="160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3pPr>
            <a:lvl4pPr marL="200520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lang="en-GB" sz="160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4pPr>
            <a:lvl5pPr marL="260280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lang="en-GB" sz="160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5pPr>
            <a:lvl6pPr marL="3479800" indent="-41910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6pPr>
            <a:lvl7pPr marL="3937000" indent="-41910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7pPr>
            <a:lvl8pPr marL="4394200" indent="-41910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8pPr>
            <a:lvl9pPr marL="4851400" indent="-41910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–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kern="0" dirty="0" smtClean="0"/>
              <a:t>Emission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Photoemission current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Secondary yield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Emission spectra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Temperature dependence of emission?</a:t>
            </a:r>
          </a:p>
          <a:p>
            <a:pPr>
              <a:buFont typeface="Arial" pitchFamily="34" charset="0"/>
              <a:buChar char="•"/>
            </a:pPr>
            <a:r>
              <a:rPr lang="en-GB" kern="0" dirty="0" smtClean="0"/>
              <a:t>Aging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dirty="0"/>
              <a:t>BOL, MOL, EOL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endParaRPr lang="en-GB" kern="0" dirty="0" smtClean="0"/>
          </a:p>
          <a:p>
            <a:pPr>
              <a:buFont typeface="Arial" pitchFamily="34" charset="0"/>
              <a:buChar char="•"/>
            </a:pPr>
            <a:endParaRPr lang="en-GB" kern="0" dirty="0" smtClean="0"/>
          </a:p>
          <a:p>
            <a:endParaRPr lang="en-GB" kern="0" dirty="0" smtClean="0"/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1420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materials to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Selection criteria?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Common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Hazardous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Large fraction of spacecraft surfaces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Poorly characterised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List of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???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Similar materials separately or considered the same?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SPINE inputs would be very valuable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LIST </a:t>
            </a:r>
            <a:r>
              <a:rPr lang="en-GB" dirty="0" smtClean="0"/>
              <a:t>OF MATERIALS?????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5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NEW ESA Presentation 16-9_Slovenia.potx" id="{B4B7490A-53FE-4E20-AAB8-88372E67B561}" vid="{BCEB71B1-FD63-4BD6-B008-F7DFC94BF6F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2279E-2C4C-4C93-8498-455A58D1433E}">
  <ds:schemaRefs>
    <ds:schemaRef ds:uri="http://schemas.microsoft.com/office/2006/documentManagement/types"/>
    <ds:schemaRef ds:uri="http://purl.org/dc/terms/"/>
    <ds:schemaRef ds:uri="f2760952-b3bb-408f-ace6-eb1e07642b86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 16-9</Template>
  <TotalTime>0</TotalTime>
  <Words>176</Words>
  <Application>Microsoft Office PowerPoint</Application>
  <PresentationFormat>On-screen Show (16:9)</PresentationFormat>
  <Paragraphs>61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ESA Presentation 16-9</vt:lpstr>
      <vt:lpstr>Requirements for material characterisation</vt:lpstr>
      <vt:lpstr>Aims</vt:lpstr>
      <vt:lpstr>Materials characterisation infrastructure</vt:lpstr>
      <vt:lpstr>Surface charging parameters</vt:lpstr>
      <vt:lpstr>What materials to test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material characterisation</dc:title>
  <dc:subject>TITLE OF PRESENTATION</dc:subject>
  <dc:creator>david rodgers</dc:creator>
  <cp:lastModifiedBy>david rodgers</cp:lastModifiedBy>
  <cp:revision>5</cp:revision>
  <cp:lastPrinted>2008-08-26T16:26:23Z</cp:lastPrinted>
  <dcterms:created xsi:type="dcterms:W3CDTF">2017-04-03T20:16:24Z</dcterms:created>
  <dcterms:modified xsi:type="dcterms:W3CDTF">2017-04-03T20:23:23Z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  <property fmtid="{D5CDD505-2E9C-101B-9397-08002B2CF9AE}" pid="29" name="Issue Date">
    <vt:filetime>2017-04-02T22:00:00Z</vt:filetime>
  </property>
</Properties>
</file>